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4" d="100"/>
          <a:sy n="44" d="100"/>
        </p:scale>
        <p:origin x="-12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99A2D-2153-462F-969B-A65731E08457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6FBB5-F3A8-43D8-8851-C6528EC5FF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3"/>
            <a:ext cx="9144000" cy="271464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Авар мац</a:t>
            </a:r>
            <a:r>
              <a:rPr lang="en-US" sz="6000" b="1" dirty="0" smtClean="0"/>
              <a:t>I</a:t>
            </a:r>
            <a:r>
              <a:rPr lang="ru-RU" sz="6000" b="1" dirty="0" err="1" smtClean="0"/>
              <a:t>алъул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рагьараб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дарс</a:t>
            </a:r>
            <a:r>
              <a:rPr lang="ru-RU" sz="6000" b="1" dirty="0" smtClean="0"/>
              <a:t>.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725866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Ц</a:t>
            </a:r>
            <a:r>
              <a:rPr lang="en-US" sz="6600" b="1" dirty="0" err="1"/>
              <a:t>I</a:t>
            </a:r>
            <a:r>
              <a:rPr lang="ru-RU" sz="6600" b="1" dirty="0" err="1" smtClean="0"/>
              <a:t>ияб</a:t>
            </a:r>
            <a:r>
              <a:rPr lang="ru-RU" sz="6600" b="1" dirty="0" smtClean="0"/>
              <a:t> </a:t>
            </a:r>
            <a:r>
              <a:rPr lang="en-US" sz="6600" b="1" dirty="0" smtClean="0"/>
              <a:t> </a:t>
            </a:r>
            <a:r>
              <a:rPr lang="ru-RU" sz="6600" b="1" dirty="0" err="1" smtClean="0"/>
              <a:t>дарс</a:t>
            </a:r>
            <a:r>
              <a:rPr lang="ru-RU" sz="6600" b="1" dirty="0" smtClean="0"/>
              <a:t> .Ц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арубак</a:t>
            </a:r>
            <a:r>
              <a:rPr lang="en-US" sz="6600" b="1" dirty="0" smtClean="0"/>
              <a:t>I.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907262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err="1"/>
              <a:t>д</a:t>
            </a:r>
            <a:r>
              <a:rPr lang="ru-RU" sz="5400" b="1" dirty="0" err="1" smtClean="0"/>
              <a:t>ун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ниж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/>
              <a:t>м</a:t>
            </a:r>
            <a:r>
              <a:rPr lang="ru-RU" sz="5400" b="1" dirty="0" err="1" smtClean="0"/>
              <a:t>ун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нуж</a:t>
            </a:r>
            <a:r>
              <a:rPr lang="en-US" sz="5400" b="1" dirty="0" smtClean="0"/>
              <a:t>            </a:t>
            </a:r>
            <a:r>
              <a:rPr lang="ru-RU" sz="5400" b="1" dirty="0" err="1" smtClean="0"/>
              <a:t>ц</a:t>
            </a:r>
            <a:r>
              <a:rPr lang="en-US" sz="5400" b="1" dirty="0" smtClean="0"/>
              <a:t>I</a:t>
            </a:r>
            <a:r>
              <a:rPr lang="ru-RU" sz="5400" b="1" dirty="0" err="1" smtClean="0"/>
              <a:t>арубак</a:t>
            </a:r>
            <a:r>
              <a:rPr lang="en-US" sz="5400" b="1" dirty="0" smtClean="0"/>
              <a:t>I</a:t>
            </a:r>
            <a:r>
              <a:rPr lang="ru-RU" sz="5400" b="1" dirty="0" smtClean="0"/>
              <a:t>ал.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err="1" smtClean="0"/>
              <a:t>гьев,гьей,гьеб</a:t>
            </a:r>
            <a:r>
              <a:rPr lang="en-US" sz="5400" b="1" dirty="0" smtClean="0"/>
              <a:t> </a:t>
            </a:r>
            <a:endParaRPr lang="ru-RU" sz="5400" b="1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572000" y="1785926"/>
            <a:ext cx="785818" cy="257176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err="1" smtClean="0"/>
              <a:t>Рокъоб</a:t>
            </a:r>
            <a:r>
              <a:rPr lang="ru-RU" sz="5400" b="1" dirty="0" smtClean="0"/>
              <a:t>  </a:t>
            </a:r>
            <a:r>
              <a:rPr lang="ru-RU" sz="5400" b="1" dirty="0" err="1" smtClean="0"/>
              <a:t>х</a:t>
            </a:r>
            <a:r>
              <a:rPr lang="en-US" sz="5400" b="1" dirty="0" smtClean="0"/>
              <a:t>I</a:t>
            </a:r>
            <a:r>
              <a:rPr lang="ru-RU" sz="5400" b="1" dirty="0" err="1" smtClean="0"/>
              <a:t>алт</a:t>
            </a:r>
            <a:r>
              <a:rPr lang="en-US" sz="5400" b="1" dirty="0" smtClean="0"/>
              <a:t>I</a:t>
            </a:r>
            <a:r>
              <a:rPr lang="ru-RU" sz="5400" b="1" dirty="0" smtClean="0"/>
              <a:t>и. </a:t>
            </a:r>
            <a:endParaRPr lang="en-US" sz="5400" b="1" dirty="0" smtClean="0"/>
          </a:p>
          <a:p>
            <a:pPr algn="ctr">
              <a:buNone/>
            </a:pPr>
            <a:r>
              <a:rPr lang="ru-RU" sz="5400" b="1" dirty="0" smtClean="0"/>
              <a:t> №128  </a:t>
            </a:r>
            <a:r>
              <a:rPr lang="ru-RU" sz="5400" b="1" dirty="0" err="1" smtClean="0"/>
              <a:t>гьумер</a:t>
            </a:r>
            <a:r>
              <a:rPr lang="ru-RU" sz="5400" b="1" dirty="0" smtClean="0"/>
              <a:t> 54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4768865"/>
          </a:xfrm>
        </p:spPr>
        <p:txBody>
          <a:bodyPr>
            <a:normAutofit/>
          </a:bodyPr>
          <a:lstStyle/>
          <a:p>
            <a:r>
              <a:rPr lang="ru-RU" sz="6600" b="1" dirty="0" err="1" smtClean="0"/>
              <a:t>Сунда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абулеб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предметияб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арилан</a:t>
            </a:r>
            <a:r>
              <a:rPr lang="ru-RU" sz="6600" b="1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ru-RU" sz="6600" b="1" dirty="0" err="1" smtClean="0"/>
              <a:t>Кинал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суалал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лъолел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предметияб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аралъе</a:t>
            </a:r>
            <a:r>
              <a:rPr lang="ru-RU" sz="6600" b="1" dirty="0" smtClean="0"/>
              <a:t>?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50122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/>
              <a:t> Чан </a:t>
            </a:r>
            <a:r>
              <a:rPr lang="ru-RU" sz="6600" b="1" dirty="0" smtClean="0">
                <a:solidFill>
                  <a:srgbClr val="FF0000"/>
                </a:solidFill>
              </a:rPr>
              <a:t>форма </a:t>
            </a:r>
            <a:r>
              <a:rPr lang="ru-RU" sz="6600" b="1" dirty="0" err="1" smtClean="0"/>
              <a:t>бугеб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предметияб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аралъул</a:t>
            </a:r>
            <a:r>
              <a:rPr lang="ru-RU" sz="6600" b="1" dirty="0" smtClean="0"/>
              <a:t>?</a:t>
            </a:r>
            <a:r>
              <a:rPr lang="ru-RU" sz="6600" b="1" dirty="0" smtClean="0"/>
              <a:t> 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50122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/>
              <a:t> Чан </a:t>
            </a:r>
            <a:r>
              <a:rPr lang="ru-RU" sz="6600" b="1" dirty="0" err="1" smtClean="0">
                <a:solidFill>
                  <a:srgbClr val="FF0000"/>
                </a:solidFill>
              </a:rPr>
              <a:t>жинс</a:t>
            </a:r>
            <a:r>
              <a:rPr lang="ru-RU" sz="6600" b="1" dirty="0" smtClean="0"/>
              <a:t> 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бугеб</a:t>
            </a:r>
            <a:r>
              <a:rPr lang="ru-RU" sz="6600" b="1" dirty="0" smtClean="0"/>
              <a:t>  </a:t>
            </a:r>
            <a:r>
              <a:rPr lang="ru-RU" sz="6600" b="1" dirty="0" err="1" smtClean="0"/>
              <a:t>предметияб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аралъул</a:t>
            </a:r>
            <a:r>
              <a:rPr lang="ru-RU" sz="6600" b="1" dirty="0" smtClean="0"/>
              <a:t>?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91440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err="1">
                <a:latin typeface="Arial Narrow" pitchFamily="34" charset="0"/>
              </a:rPr>
              <a:t>ч</a:t>
            </a:r>
            <a:r>
              <a:rPr lang="ru-RU" sz="3600" b="1" dirty="0" err="1" smtClean="0">
                <a:latin typeface="Arial Narrow" pitchFamily="34" charset="0"/>
              </a:rPr>
              <a:t>иясул</a:t>
            </a:r>
            <a:r>
              <a:rPr lang="ru-RU" sz="3600" b="1" dirty="0" smtClean="0">
                <a:latin typeface="Arial Narrow" pitchFamily="34" charset="0"/>
              </a:rPr>
              <a:t>  ж.        ч</a:t>
            </a:r>
            <a:r>
              <a:rPr lang="en-US" sz="3600" b="1" dirty="0" smtClean="0">
                <a:latin typeface="Arial Narrow" pitchFamily="34" charset="0"/>
              </a:rPr>
              <a:t>I</a:t>
            </a:r>
            <a:r>
              <a:rPr lang="ru-RU" sz="3600" b="1" dirty="0" err="1" smtClean="0">
                <a:latin typeface="Arial Narrow" pitchFamily="34" charset="0"/>
              </a:rPr>
              <a:t>ужуялъул</a:t>
            </a:r>
            <a:r>
              <a:rPr lang="ru-RU" sz="3600" b="1" dirty="0" smtClean="0">
                <a:latin typeface="Arial Narrow" pitchFamily="34" charset="0"/>
              </a:rPr>
              <a:t> ж.      </a:t>
            </a:r>
            <a:r>
              <a:rPr lang="ru-RU" sz="3600" b="1" dirty="0" err="1">
                <a:latin typeface="Arial Narrow" pitchFamily="34" charset="0"/>
              </a:rPr>
              <a:t>г</a:t>
            </a:r>
            <a:r>
              <a:rPr lang="ru-RU" sz="3600" b="1" dirty="0" err="1" smtClean="0">
                <a:latin typeface="Arial Narrow" pitchFamily="34" charset="0"/>
              </a:rPr>
              <a:t>ьоркьохъеб</a:t>
            </a:r>
            <a:r>
              <a:rPr lang="ru-RU" sz="3600" b="1" dirty="0" smtClean="0">
                <a:latin typeface="Arial Narrow" pitchFamily="34" charset="0"/>
              </a:rPr>
              <a:t> ж.</a:t>
            </a:r>
          </a:p>
          <a:p>
            <a:pPr algn="ctr">
              <a:buNone/>
            </a:pPr>
            <a:r>
              <a:rPr lang="ru-RU" sz="3600" b="1" dirty="0" smtClean="0">
                <a:latin typeface="Arial Narrow" pitchFamily="34" charset="0"/>
              </a:rPr>
              <a:t>       </a:t>
            </a:r>
            <a:r>
              <a:rPr lang="ru-RU" sz="3600" b="1" dirty="0" err="1" smtClean="0">
                <a:latin typeface="Arial Narrow" pitchFamily="34" charset="0"/>
              </a:rPr>
              <a:t>щив</a:t>
            </a:r>
            <a:r>
              <a:rPr lang="ru-RU" sz="3600" b="1" dirty="0" smtClean="0">
                <a:latin typeface="Arial Narrow" pitchFamily="34" charset="0"/>
              </a:rPr>
              <a:t>?                      </a:t>
            </a:r>
            <a:r>
              <a:rPr lang="ru-RU" sz="3600" b="1" dirty="0" err="1" smtClean="0">
                <a:latin typeface="Arial Narrow" pitchFamily="34" charset="0"/>
              </a:rPr>
              <a:t>щий</a:t>
            </a:r>
            <a:r>
              <a:rPr lang="ru-RU" sz="3600" b="1" dirty="0" smtClean="0">
                <a:latin typeface="Arial Narrow" pitchFamily="34" charset="0"/>
              </a:rPr>
              <a:t>?                     </a:t>
            </a:r>
            <a:r>
              <a:rPr lang="ru-RU" sz="3600" b="1" dirty="0" err="1">
                <a:latin typeface="Arial Narrow" pitchFamily="34" charset="0"/>
              </a:rPr>
              <a:t>щ</a:t>
            </a:r>
            <a:r>
              <a:rPr lang="ru-RU" sz="3600" b="1" dirty="0" err="1" smtClean="0">
                <a:latin typeface="Arial Narrow" pitchFamily="34" charset="0"/>
              </a:rPr>
              <a:t>иб</a:t>
            </a:r>
            <a:r>
              <a:rPr lang="ru-RU" sz="3600" b="1" dirty="0" smtClean="0">
                <a:latin typeface="Arial Narrow" pitchFamily="34" charset="0"/>
              </a:rPr>
              <a:t>?</a:t>
            </a:r>
            <a:endParaRPr lang="ru-RU" sz="3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6000" b="1" dirty="0" err="1" smtClean="0"/>
              <a:t>щив</a:t>
            </a:r>
            <a:r>
              <a:rPr lang="ru-RU" sz="6000" b="1" dirty="0" smtClean="0"/>
              <a:t>?</a:t>
            </a:r>
          </a:p>
          <a:p>
            <a:pPr>
              <a:buNone/>
            </a:pPr>
            <a:r>
              <a:rPr lang="ru-RU" sz="6000" b="1" dirty="0" err="1"/>
              <a:t>щ</a:t>
            </a:r>
            <a:r>
              <a:rPr lang="ru-RU" sz="6000" b="1" dirty="0" err="1" smtClean="0"/>
              <a:t>ий</a:t>
            </a:r>
            <a:r>
              <a:rPr lang="ru-RU" sz="6000" b="1" dirty="0" smtClean="0"/>
              <a:t>?           </a:t>
            </a:r>
            <a:r>
              <a:rPr lang="ru-RU" sz="6000" b="1" dirty="0" err="1" smtClean="0"/>
              <a:t>щал</a:t>
            </a:r>
            <a:r>
              <a:rPr lang="ru-RU" sz="6000" b="1" dirty="0" smtClean="0"/>
              <a:t>.</a:t>
            </a:r>
          </a:p>
          <a:p>
            <a:pPr>
              <a:buNone/>
            </a:pPr>
            <a:r>
              <a:rPr lang="ru-RU" sz="6000" b="1" dirty="0" err="1"/>
              <a:t>щ</a:t>
            </a:r>
            <a:r>
              <a:rPr lang="ru-RU" sz="6000" b="1" dirty="0" err="1" smtClean="0"/>
              <a:t>иб</a:t>
            </a:r>
            <a:r>
              <a:rPr lang="ru-RU" sz="6000" b="1" dirty="0" smtClean="0"/>
              <a:t>?</a:t>
            </a:r>
            <a:endParaRPr lang="ru-RU" sz="6000" b="1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428860" y="1857364"/>
            <a:ext cx="1357322" cy="3071834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ru-RU" sz="6600" b="1" dirty="0" smtClean="0"/>
              <a:t>Чан  </a:t>
            </a:r>
            <a:r>
              <a:rPr lang="ru-RU" sz="6600" b="1" dirty="0" smtClean="0">
                <a:solidFill>
                  <a:srgbClr val="FF0000"/>
                </a:solidFill>
              </a:rPr>
              <a:t>падеж</a:t>
            </a:r>
            <a:r>
              <a:rPr lang="ru-RU" sz="6600" b="1" dirty="0" smtClean="0"/>
              <a:t>   </a:t>
            </a:r>
            <a:r>
              <a:rPr lang="ru-RU" sz="6600" b="1" dirty="0" err="1" smtClean="0"/>
              <a:t>бугеб</a:t>
            </a:r>
            <a:endParaRPr lang="ru-RU" sz="6600" b="1" dirty="0"/>
          </a:p>
          <a:p>
            <a:pPr>
              <a:buNone/>
            </a:pPr>
            <a:r>
              <a:rPr lang="ru-RU" sz="6600" b="1" dirty="0" err="1" smtClean="0"/>
              <a:t>предметияб</a:t>
            </a:r>
            <a:r>
              <a:rPr lang="ru-RU" sz="6600" b="1" dirty="0" smtClean="0"/>
              <a:t> </a:t>
            </a:r>
            <a:r>
              <a:rPr lang="ru-RU" sz="6600" b="1" dirty="0" err="1" smtClean="0"/>
              <a:t>ц</a:t>
            </a:r>
            <a:r>
              <a:rPr lang="en-US" sz="6600" b="1" dirty="0" smtClean="0"/>
              <a:t>I</a:t>
            </a:r>
            <a:r>
              <a:rPr lang="ru-RU" sz="6600" b="1" dirty="0" err="1" smtClean="0"/>
              <a:t>аралъул</a:t>
            </a:r>
            <a:r>
              <a:rPr lang="ru-RU" sz="6600" b="1" dirty="0" smtClean="0"/>
              <a:t>?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b="1" dirty="0" smtClean="0"/>
              <a:t>  </a:t>
            </a:r>
            <a:r>
              <a:rPr lang="ru-RU" sz="7200" b="1" dirty="0" err="1" smtClean="0"/>
              <a:t>Сунда</a:t>
            </a:r>
            <a:r>
              <a:rPr lang="ru-RU" sz="7200" b="1" dirty="0" smtClean="0"/>
              <a:t>  </a:t>
            </a:r>
            <a:r>
              <a:rPr lang="ru-RU" sz="7200" b="1" dirty="0" err="1" smtClean="0"/>
              <a:t>абулеб</a:t>
            </a:r>
            <a:r>
              <a:rPr lang="ru-RU" sz="7200" b="1" dirty="0" smtClean="0"/>
              <a:t>   прилагательное?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114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Авар мацIалъул рагьараб дарс.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ЦIияб  дарс .ЦIарубакI.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Авар мацIалъул рагьараб дарс.</dc:title>
  <dc:creator>12212121</dc:creator>
  <cp:lastModifiedBy>12212121</cp:lastModifiedBy>
  <cp:revision>1</cp:revision>
  <dcterms:created xsi:type="dcterms:W3CDTF">2018-11-12T14:53:39Z</dcterms:created>
  <dcterms:modified xsi:type="dcterms:W3CDTF">2018-11-12T16:03:19Z</dcterms:modified>
</cp:coreProperties>
</file>